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18"/>
  </p:notesMasterIdLst>
  <p:sldIdLst>
    <p:sldId id="256" r:id="rId5"/>
    <p:sldId id="257" r:id="rId6"/>
    <p:sldId id="262" r:id="rId7"/>
    <p:sldId id="275" r:id="rId8"/>
    <p:sldId id="276" r:id="rId9"/>
    <p:sldId id="259" r:id="rId10"/>
    <p:sldId id="268" r:id="rId11"/>
    <p:sldId id="274" r:id="rId12"/>
    <p:sldId id="258" r:id="rId13"/>
    <p:sldId id="269" r:id="rId14"/>
    <p:sldId id="271" r:id="rId15"/>
    <p:sldId id="272" r:id="rId16"/>
    <p:sldId id="277" r:id="rId17"/>
  </p:sldIdLst>
  <p:sldSz cx="9144000" cy="5143500" type="screen16x9"/>
  <p:notesSz cx="6858000" cy="9144000"/>
  <p:embeddedFontLst>
    <p:embeddedFont>
      <p:font typeface="Amatic SC" panose="020B0604020202020204" charset="-79"/>
      <p:regular r:id="rId19"/>
      <p:bold r:id="rId20"/>
    </p:embeddedFont>
    <p:embeddedFont>
      <p:font typeface="Source Code Pr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8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>
      <p:cViewPr varScale="1">
        <p:scale>
          <a:sx n="102" d="100"/>
          <a:sy n="102" d="100"/>
        </p:scale>
        <p:origin x="178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59039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59039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556b3c9b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556b3c9b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1872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59039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59039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556b3dfd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556b3dfd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589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556b3dfd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556b3dfd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14777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556b3dfd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556b3dfd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time is valuable, so is your money.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3</a:t>
            </a:r>
            <a:endParaRPr dirty="0"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7732"/>
          <a:stretch/>
        </p:blipFill>
        <p:spPr>
          <a:xfrm>
            <a:off x="1135575" y="509350"/>
            <a:ext cx="3714750" cy="246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311700" y="113470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ChAMps Travel</a:t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50300" y="4425400"/>
            <a:ext cx="14112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Abraham Benaim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Craig Hall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Mon Alarcon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7A0569-E6CB-4E07-8756-6924F3B20D06}"/>
              </a:ext>
            </a:extLst>
          </p:cNvPr>
          <p:cNvSpPr txBox="1"/>
          <p:nvPr/>
        </p:nvSpPr>
        <p:spPr>
          <a:xfrm>
            <a:off x="126380" y="111511"/>
            <a:ext cx="310747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4. Use Python, Splinter, Selenium, Beautiful Soup and the list of destination cities to: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visit the CIBT website, identify the visa requirements for those cities, scrape the results 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Visit US Department of State website to check travel advisories for destination cities, scrape and store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Visit TripExpert.com to identify and scrape the top three attractions for destination cities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C87FE4-8840-4D26-BFC4-ED4D5848B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854" y="0"/>
            <a:ext cx="4408448" cy="3848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06EDA0-70C3-4C27-8F5E-FCEFF512DB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323" b="19929"/>
          <a:stretch/>
        </p:blipFill>
        <p:spPr>
          <a:xfrm>
            <a:off x="3749331" y="3994705"/>
            <a:ext cx="5268289" cy="104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0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7A0569-E6CB-4E07-8756-6924F3B20D06}"/>
              </a:ext>
            </a:extLst>
          </p:cNvPr>
          <p:cNvSpPr txBox="1"/>
          <p:nvPr/>
        </p:nvSpPr>
        <p:spPr>
          <a:xfrm>
            <a:off x="126380" y="111511"/>
            <a:ext cx="310747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5. Use API call to Globe.gov for historical global weather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6. Use JavaScript and Leaflet to create a map of the specified travel destinations with pop-ups specifying visa requirements and travel advisories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7. Use MongoDB to store all data for destination cities (visa requirements, travel advisories, historical weather conditions for specified travel dates); chose to use MongoDB because its structure allows us to continue to add fields and functionality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8.  Return the results of the cheapest routes to visit destination cities and other city info (visa, travel advisory, weather, top 3 attractions)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757D01-8D13-4F8C-A2FF-B6D750F560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-2866" b="58118"/>
          <a:stretch/>
        </p:blipFill>
        <p:spPr>
          <a:xfrm>
            <a:off x="3233854" y="66055"/>
            <a:ext cx="6015524" cy="11411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EA12DE-22F1-46C1-93D5-FF971FF65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272" y="1486829"/>
            <a:ext cx="5844041" cy="340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98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7A0569-E6CB-4E07-8756-6924F3B20D06}"/>
              </a:ext>
            </a:extLst>
          </p:cNvPr>
          <p:cNvSpPr txBox="1"/>
          <p:nvPr/>
        </p:nvSpPr>
        <p:spPr>
          <a:xfrm>
            <a:off x="126380" y="111511"/>
            <a:ext cx="8965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9. Use Flask to display results for destination cities, feed results into HTML page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72BE6-F900-46E2-9590-F4FE1A460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7710"/>
            <a:ext cx="9144000" cy="466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665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7;p21">
            <a:extLst>
              <a:ext uri="{FF2B5EF4-FFF2-40B4-BE49-F238E27FC236}">
                <a16:creationId xmlns:a16="http://schemas.microsoft.com/office/drawing/2014/main" id="{6F41CEBA-42AA-3E43-AC36-F693773E14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09450" y="1820400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2586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590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</a:t>
            </a:r>
            <a:r>
              <a:rPr lang="en-US" dirty="0"/>
              <a:t>may remember…</a:t>
            </a:r>
            <a:endParaRPr dirty="0"/>
          </a:p>
        </p:txBody>
      </p:sp>
      <p:sp>
        <p:nvSpPr>
          <p:cNvPr id="7" name="Google Shape;77;p16">
            <a:extLst>
              <a:ext uri="{FF2B5EF4-FFF2-40B4-BE49-F238E27FC236}">
                <a16:creationId xmlns:a16="http://schemas.microsoft.com/office/drawing/2014/main" id="{AF49C8EB-4891-4CF9-B0BC-057352AF9118}"/>
              </a:ext>
            </a:extLst>
          </p:cNvPr>
          <p:cNvSpPr txBox="1">
            <a:spLocks/>
          </p:cNvSpPr>
          <p:nvPr/>
        </p:nvSpPr>
        <p:spPr>
          <a:xfrm>
            <a:off x="265500" y="992000"/>
            <a:ext cx="8426700" cy="3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114300" marR="457200" indent="0">
              <a:buClr>
                <a:schemeClr val="lt1"/>
              </a:buClr>
              <a:buNone/>
            </a:pPr>
            <a:r>
              <a:rPr lang="en-US" sz="2000" b="1" u="sng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Define the problem:</a:t>
            </a:r>
          </a:p>
          <a:p>
            <a:pPr marR="457200" indent="-317500"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20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It takes too long for an individual to manually search different iterations of flight routes to the same set of cities</a:t>
            </a:r>
          </a:p>
          <a:p>
            <a:pPr marR="457200" indent="-317500"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20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Although multi-city flight searches exist, the users must have defined dates which leads to opportunity costs of finding a cheaper priced route</a:t>
            </a:r>
          </a:p>
          <a:p>
            <a:pPr marR="457200" indent="-317500"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20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User may still not get the best available options if manually searching</a:t>
            </a:r>
          </a:p>
          <a:p>
            <a:pPr marL="0" marR="457200" indent="0">
              <a:spcBef>
                <a:spcPts val="1600"/>
              </a:spcBef>
              <a:spcAft>
                <a:spcPts val="1600"/>
              </a:spcAft>
              <a:buFont typeface="Source Code Pro"/>
              <a:buNone/>
            </a:pPr>
            <a:endParaRPr lang="en-US"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987" y="224594"/>
            <a:ext cx="8540025" cy="46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58E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7;p21">
            <a:extLst>
              <a:ext uri="{FF2B5EF4-FFF2-40B4-BE49-F238E27FC236}">
                <a16:creationId xmlns:a16="http://schemas.microsoft.com/office/drawing/2014/main" id="{A5F043E0-E5C6-0649-BF9B-DE562BB018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6850" y="-86875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new product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EB80CF-D66B-3C44-AE66-398158F5E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2363" y="4052446"/>
            <a:ext cx="3137941" cy="998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20AA25-6F1C-0542-B8BB-A69D458B1C63}"/>
              </a:ext>
            </a:extLst>
          </p:cNvPr>
          <p:cNvSpPr txBox="1"/>
          <p:nvPr/>
        </p:nvSpPr>
        <p:spPr>
          <a:xfrm>
            <a:off x="450296" y="1077654"/>
            <a:ext cx="472811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We offer a one-stop, centralized platform for all your travelling needs: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Providing the best and cheapest route possible for multiple destinations. 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Visa requirements for all the user stops.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Travel advisories/restrictions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Historical weather data for your destination at your chosen trip time</a:t>
            </a: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FE19B250-26EC-D040-B517-95A2866C82A8}"/>
              </a:ext>
            </a:extLst>
          </p:cNvPr>
          <p:cNvSpPr/>
          <p:nvPr/>
        </p:nvSpPr>
        <p:spPr>
          <a:xfrm>
            <a:off x="4903773" y="984018"/>
            <a:ext cx="468086" cy="178029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08C955-9D8C-3446-8737-8C595D9D93D6}"/>
              </a:ext>
            </a:extLst>
          </p:cNvPr>
          <p:cNvSpPr txBox="1"/>
          <p:nvPr/>
        </p:nvSpPr>
        <p:spPr>
          <a:xfrm>
            <a:off x="5513375" y="1639414"/>
            <a:ext cx="31009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All in just ONE place!!</a:t>
            </a: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1BDB2E-4E0F-AD44-B54A-9CC431887E2F}"/>
              </a:ext>
            </a:extLst>
          </p:cNvPr>
          <p:cNvSpPr txBox="1"/>
          <p:nvPr/>
        </p:nvSpPr>
        <p:spPr>
          <a:xfrm>
            <a:off x="5622411" y="1960708"/>
            <a:ext cx="31009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vs. 4 different sites</a:t>
            </a: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D25B7F-4EF8-F34C-9340-F2E6AD1CC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056" y="2815344"/>
            <a:ext cx="2474238" cy="11092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FCEE2B0-13DF-48D4-89FB-5E17A1B407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459" y="3260360"/>
            <a:ext cx="2325350" cy="11626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D49E18-3C0C-49DC-8760-A085A381F0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3749" y="3757849"/>
            <a:ext cx="2560661" cy="1292761"/>
          </a:xfrm>
          <a:prstGeom prst="rect">
            <a:avLst/>
          </a:prstGeom>
        </p:spPr>
      </p:pic>
      <p:sp>
        <p:nvSpPr>
          <p:cNvPr id="14" name="Multiply 13">
            <a:extLst>
              <a:ext uri="{FF2B5EF4-FFF2-40B4-BE49-F238E27FC236}">
                <a16:creationId xmlns:a16="http://schemas.microsoft.com/office/drawing/2014/main" id="{91500755-73D1-AD44-B720-1ADBFBBB62A3}"/>
              </a:ext>
            </a:extLst>
          </p:cNvPr>
          <p:cNvSpPr/>
          <p:nvPr/>
        </p:nvSpPr>
        <p:spPr>
          <a:xfrm>
            <a:off x="-768899" y="2524204"/>
            <a:ext cx="10787743" cy="3212477"/>
          </a:xfrm>
          <a:custGeom>
            <a:avLst/>
            <a:gdLst>
              <a:gd name="connsiteX0" fmla="*/ 2588291 w 10787743"/>
              <a:gd name="connsiteY0" fmla="*/ 661959 h 2712181"/>
              <a:gd name="connsiteX1" fmla="*/ 2593601 w 10787743"/>
              <a:gd name="connsiteY1" fmla="*/ 640837 h 2712181"/>
              <a:gd name="connsiteX2" fmla="*/ 3069647 w 10787743"/>
              <a:gd name="connsiteY2" fmla="*/ 760521 h 2712181"/>
              <a:gd name="connsiteX3" fmla="*/ 3685707 w 10787743"/>
              <a:gd name="connsiteY3" fmla="*/ 915407 h 2712181"/>
              <a:gd name="connsiteX4" fmla="*/ 4273764 w 10787743"/>
              <a:gd name="connsiteY4" fmla="*/ 1063252 h 2712181"/>
              <a:gd name="connsiteX5" fmla="*/ 4777812 w 10787743"/>
              <a:gd name="connsiteY5" fmla="*/ 1189977 h 2712181"/>
              <a:gd name="connsiteX6" fmla="*/ 5393872 w 10787743"/>
              <a:gd name="connsiteY6" fmla="*/ 1344862 h 2712181"/>
              <a:gd name="connsiteX7" fmla="*/ 5925923 w 10787743"/>
              <a:gd name="connsiteY7" fmla="*/ 1211097 h 2712181"/>
              <a:gd name="connsiteX8" fmla="*/ 6457975 w 10787743"/>
              <a:gd name="connsiteY8" fmla="*/ 1077333 h 2712181"/>
              <a:gd name="connsiteX9" fmla="*/ 7018029 w 10787743"/>
              <a:gd name="connsiteY9" fmla="*/ 936528 h 2712181"/>
              <a:gd name="connsiteX10" fmla="*/ 7606085 w 10787743"/>
              <a:gd name="connsiteY10" fmla="*/ 788682 h 2712181"/>
              <a:gd name="connsiteX11" fmla="*/ 8194142 w 10787743"/>
              <a:gd name="connsiteY11" fmla="*/ 640837 h 2712181"/>
              <a:gd name="connsiteX12" fmla="*/ 8199452 w 10787743"/>
              <a:gd name="connsiteY12" fmla="*/ 661959 h 2712181"/>
              <a:gd name="connsiteX13" fmla="*/ 7592050 w 10787743"/>
              <a:gd name="connsiteY13" fmla="*/ 814668 h 2712181"/>
              <a:gd name="connsiteX14" fmla="*/ 7095084 w 10787743"/>
              <a:gd name="connsiteY14" fmla="*/ 939612 h 2712181"/>
              <a:gd name="connsiteX15" fmla="*/ 6515291 w 10787743"/>
              <a:gd name="connsiteY15" fmla="*/ 1085380 h 2712181"/>
              <a:gd name="connsiteX16" fmla="*/ 5935498 w 10787743"/>
              <a:gd name="connsiteY16" fmla="*/ 1231147 h 2712181"/>
              <a:gd name="connsiteX17" fmla="*/ 5438532 w 10787743"/>
              <a:gd name="connsiteY17" fmla="*/ 1356091 h 2712181"/>
              <a:gd name="connsiteX18" fmla="*/ 5907888 w 10787743"/>
              <a:gd name="connsiteY18" fmla="*/ 1474093 h 2712181"/>
              <a:gd name="connsiteX19" fmla="*/ 6377245 w 10787743"/>
              <a:gd name="connsiteY19" fmla="*/ 1592096 h 2712181"/>
              <a:gd name="connsiteX20" fmla="*/ 6846601 w 10787743"/>
              <a:gd name="connsiteY20" fmla="*/ 1710098 h 2712181"/>
              <a:gd name="connsiteX21" fmla="*/ 7454004 w 10787743"/>
              <a:gd name="connsiteY21" fmla="*/ 1862807 h 2712181"/>
              <a:gd name="connsiteX22" fmla="*/ 8199452 w 10787743"/>
              <a:gd name="connsiteY22" fmla="*/ 2050222 h 2712181"/>
              <a:gd name="connsiteX23" fmla="*/ 8194142 w 10787743"/>
              <a:gd name="connsiteY23" fmla="*/ 2071344 h 2712181"/>
              <a:gd name="connsiteX24" fmla="*/ 7578083 w 10787743"/>
              <a:gd name="connsiteY24" fmla="*/ 1916459 h 2712181"/>
              <a:gd name="connsiteX25" fmla="*/ 6990026 w 10787743"/>
              <a:gd name="connsiteY25" fmla="*/ 1768613 h 2712181"/>
              <a:gd name="connsiteX26" fmla="*/ 6401969 w 10787743"/>
              <a:gd name="connsiteY26" fmla="*/ 1620768 h 2712181"/>
              <a:gd name="connsiteX27" fmla="*/ 5393872 w 10787743"/>
              <a:gd name="connsiteY27" fmla="*/ 1367319 h 2712181"/>
              <a:gd name="connsiteX28" fmla="*/ 4861821 w 10787743"/>
              <a:gd name="connsiteY28" fmla="*/ 1501084 h 2712181"/>
              <a:gd name="connsiteX29" fmla="*/ 4245761 w 10787743"/>
              <a:gd name="connsiteY29" fmla="*/ 1655969 h 2712181"/>
              <a:gd name="connsiteX30" fmla="*/ 3741712 w 10787743"/>
              <a:gd name="connsiteY30" fmla="*/ 1782694 h 2712181"/>
              <a:gd name="connsiteX31" fmla="*/ 3209661 w 10787743"/>
              <a:gd name="connsiteY31" fmla="*/ 1916459 h 2712181"/>
              <a:gd name="connsiteX32" fmla="*/ 2593601 w 10787743"/>
              <a:gd name="connsiteY32" fmla="*/ 2071344 h 2712181"/>
              <a:gd name="connsiteX33" fmla="*/ 2588291 w 10787743"/>
              <a:gd name="connsiteY33" fmla="*/ 2050222 h 2712181"/>
              <a:gd name="connsiteX34" fmla="*/ 3168084 w 10787743"/>
              <a:gd name="connsiteY34" fmla="*/ 1904454 h 2712181"/>
              <a:gd name="connsiteX35" fmla="*/ 3775487 w 10787743"/>
              <a:gd name="connsiteY35" fmla="*/ 1751746 h 2712181"/>
              <a:gd name="connsiteX36" fmla="*/ 4355280 w 10787743"/>
              <a:gd name="connsiteY36" fmla="*/ 1605978 h 2712181"/>
              <a:gd name="connsiteX37" fmla="*/ 4852245 w 10787743"/>
              <a:gd name="connsiteY37" fmla="*/ 1481035 h 2712181"/>
              <a:gd name="connsiteX38" fmla="*/ 5349211 w 10787743"/>
              <a:gd name="connsiteY38" fmla="*/ 1356091 h 2712181"/>
              <a:gd name="connsiteX39" fmla="*/ 4741809 w 10787743"/>
              <a:gd name="connsiteY39" fmla="*/ 1203382 h 2712181"/>
              <a:gd name="connsiteX40" fmla="*/ 4244843 w 10787743"/>
              <a:gd name="connsiteY40" fmla="*/ 1078438 h 2712181"/>
              <a:gd name="connsiteX41" fmla="*/ 3692659 w 10787743"/>
              <a:gd name="connsiteY41" fmla="*/ 939612 h 2712181"/>
              <a:gd name="connsiteX42" fmla="*/ 3195693 w 10787743"/>
              <a:gd name="connsiteY42" fmla="*/ 814668 h 2712181"/>
              <a:gd name="connsiteX43" fmla="*/ 2588291 w 10787743"/>
              <a:gd name="connsiteY43" fmla="*/ 661959 h 2712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0787743" h="2712181" fill="none" extrusionOk="0">
                <a:moveTo>
                  <a:pt x="2588291" y="661959"/>
                </a:moveTo>
                <a:cubicBezTo>
                  <a:pt x="2588605" y="654322"/>
                  <a:pt x="2593976" y="649483"/>
                  <a:pt x="2593601" y="640837"/>
                </a:cubicBezTo>
                <a:cubicBezTo>
                  <a:pt x="2736419" y="673886"/>
                  <a:pt x="2918594" y="750939"/>
                  <a:pt x="3069647" y="760521"/>
                </a:cubicBezTo>
                <a:cubicBezTo>
                  <a:pt x="3220700" y="770104"/>
                  <a:pt x="3387202" y="864295"/>
                  <a:pt x="3685707" y="915407"/>
                </a:cubicBezTo>
                <a:cubicBezTo>
                  <a:pt x="3984212" y="966518"/>
                  <a:pt x="4026558" y="1002288"/>
                  <a:pt x="4273764" y="1063252"/>
                </a:cubicBezTo>
                <a:cubicBezTo>
                  <a:pt x="4520970" y="1124217"/>
                  <a:pt x="4611883" y="1159251"/>
                  <a:pt x="4777812" y="1189977"/>
                </a:cubicBezTo>
                <a:cubicBezTo>
                  <a:pt x="4943741" y="1220703"/>
                  <a:pt x="5252703" y="1312060"/>
                  <a:pt x="5393872" y="1344862"/>
                </a:cubicBezTo>
                <a:cubicBezTo>
                  <a:pt x="5604524" y="1243885"/>
                  <a:pt x="5694174" y="1323310"/>
                  <a:pt x="5925923" y="1211097"/>
                </a:cubicBezTo>
                <a:cubicBezTo>
                  <a:pt x="6157673" y="1098885"/>
                  <a:pt x="6263425" y="1130716"/>
                  <a:pt x="6457975" y="1077333"/>
                </a:cubicBezTo>
                <a:cubicBezTo>
                  <a:pt x="6652525" y="1023950"/>
                  <a:pt x="6906053" y="1018545"/>
                  <a:pt x="7018029" y="936528"/>
                </a:cubicBezTo>
                <a:cubicBezTo>
                  <a:pt x="7130005" y="854511"/>
                  <a:pt x="7450006" y="901560"/>
                  <a:pt x="7606085" y="788682"/>
                </a:cubicBezTo>
                <a:cubicBezTo>
                  <a:pt x="7762164" y="675804"/>
                  <a:pt x="7998948" y="747754"/>
                  <a:pt x="8194142" y="640837"/>
                </a:cubicBezTo>
                <a:cubicBezTo>
                  <a:pt x="8197310" y="646101"/>
                  <a:pt x="8197106" y="654020"/>
                  <a:pt x="8199452" y="661959"/>
                </a:cubicBezTo>
                <a:cubicBezTo>
                  <a:pt x="7998209" y="760049"/>
                  <a:pt x="7710869" y="726953"/>
                  <a:pt x="7592050" y="814668"/>
                </a:cubicBezTo>
                <a:cubicBezTo>
                  <a:pt x="7473231" y="902383"/>
                  <a:pt x="7248245" y="876908"/>
                  <a:pt x="7095084" y="939612"/>
                </a:cubicBezTo>
                <a:cubicBezTo>
                  <a:pt x="6941923" y="1002316"/>
                  <a:pt x="6736914" y="960943"/>
                  <a:pt x="6515291" y="1085380"/>
                </a:cubicBezTo>
                <a:cubicBezTo>
                  <a:pt x="6293668" y="1209817"/>
                  <a:pt x="6106630" y="1124933"/>
                  <a:pt x="5935498" y="1231147"/>
                </a:cubicBezTo>
                <a:cubicBezTo>
                  <a:pt x="5764366" y="1337361"/>
                  <a:pt x="5674715" y="1263814"/>
                  <a:pt x="5438532" y="1356091"/>
                </a:cubicBezTo>
                <a:cubicBezTo>
                  <a:pt x="5584305" y="1360645"/>
                  <a:pt x="5723779" y="1429974"/>
                  <a:pt x="5907888" y="1474093"/>
                </a:cubicBezTo>
                <a:cubicBezTo>
                  <a:pt x="6091997" y="1518212"/>
                  <a:pt x="6249490" y="1582849"/>
                  <a:pt x="6377245" y="1592096"/>
                </a:cubicBezTo>
                <a:cubicBezTo>
                  <a:pt x="6505000" y="1601342"/>
                  <a:pt x="6664638" y="1706559"/>
                  <a:pt x="6846601" y="1710098"/>
                </a:cubicBezTo>
                <a:cubicBezTo>
                  <a:pt x="7028564" y="1713637"/>
                  <a:pt x="7187366" y="1809958"/>
                  <a:pt x="7454004" y="1862807"/>
                </a:cubicBezTo>
                <a:cubicBezTo>
                  <a:pt x="7720642" y="1915656"/>
                  <a:pt x="8023106" y="2097933"/>
                  <a:pt x="8199452" y="2050222"/>
                </a:cubicBezTo>
                <a:cubicBezTo>
                  <a:pt x="8197982" y="2056176"/>
                  <a:pt x="8194898" y="2064346"/>
                  <a:pt x="8194142" y="2071344"/>
                </a:cubicBezTo>
                <a:cubicBezTo>
                  <a:pt x="7935986" y="2039278"/>
                  <a:pt x="7777770" y="1922739"/>
                  <a:pt x="7578083" y="1916459"/>
                </a:cubicBezTo>
                <a:cubicBezTo>
                  <a:pt x="7378396" y="1910178"/>
                  <a:pt x="7208020" y="1807762"/>
                  <a:pt x="6990026" y="1768613"/>
                </a:cubicBezTo>
                <a:cubicBezTo>
                  <a:pt x="6772032" y="1729465"/>
                  <a:pt x="6600151" y="1622201"/>
                  <a:pt x="6401969" y="1620768"/>
                </a:cubicBezTo>
                <a:cubicBezTo>
                  <a:pt x="6203787" y="1619335"/>
                  <a:pt x="5878463" y="1367382"/>
                  <a:pt x="5393872" y="1367319"/>
                </a:cubicBezTo>
                <a:cubicBezTo>
                  <a:pt x="5172270" y="1472576"/>
                  <a:pt x="5019795" y="1442418"/>
                  <a:pt x="4861821" y="1501084"/>
                </a:cubicBezTo>
                <a:cubicBezTo>
                  <a:pt x="4703847" y="1559750"/>
                  <a:pt x="4383323" y="1548680"/>
                  <a:pt x="4245761" y="1655969"/>
                </a:cubicBezTo>
                <a:cubicBezTo>
                  <a:pt x="4108200" y="1763258"/>
                  <a:pt x="3974745" y="1718171"/>
                  <a:pt x="3741712" y="1782694"/>
                </a:cubicBezTo>
                <a:cubicBezTo>
                  <a:pt x="3508679" y="1847217"/>
                  <a:pt x="3393843" y="1848500"/>
                  <a:pt x="3209661" y="1916459"/>
                </a:cubicBezTo>
                <a:cubicBezTo>
                  <a:pt x="3025479" y="1984418"/>
                  <a:pt x="2738843" y="2004278"/>
                  <a:pt x="2593601" y="2071344"/>
                </a:cubicBezTo>
                <a:cubicBezTo>
                  <a:pt x="2592301" y="2066904"/>
                  <a:pt x="2591375" y="2057143"/>
                  <a:pt x="2588291" y="2050222"/>
                </a:cubicBezTo>
                <a:cubicBezTo>
                  <a:pt x="2758497" y="1944856"/>
                  <a:pt x="2904167" y="2007303"/>
                  <a:pt x="3168084" y="1904454"/>
                </a:cubicBezTo>
                <a:cubicBezTo>
                  <a:pt x="3432001" y="1801605"/>
                  <a:pt x="3558584" y="1874930"/>
                  <a:pt x="3775487" y="1751746"/>
                </a:cubicBezTo>
                <a:cubicBezTo>
                  <a:pt x="3992390" y="1628561"/>
                  <a:pt x="4097819" y="1723837"/>
                  <a:pt x="4355280" y="1605978"/>
                </a:cubicBezTo>
                <a:cubicBezTo>
                  <a:pt x="4612741" y="1488120"/>
                  <a:pt x="4704899" y="1563504"/>
                  <a:pt x="4852245" y="1481035"/>
                </a:cubicBezTo>
                <a:cubicBezTo>
                  <a:pt x="4999591" y="1398566"/>
                  <a:pt x="5114387" y="1427555"/>
                  <a:pt x="5349211" y="1356091"/>
                </a:cubicBezTo>
                <a:cubicBezTo>
                  <a:pt x="5215893" y="1369552"/>
                  <a:pt x="4947744" y="1253855"/>
                  <a:pt x="4741809" y="1203382"/>
                </a:cubicBezTo>
                <a:cubicBezTo>
                  <a:pt x="4535874" y="1152909"/>
                  <a:pt x="4422838" y="1113269"/>
                  <a:pt x="4244843" y="1078438"/>
                </a:cubicBezTo>
                <a:cubicBezTo>
                  <a:pt x="4066848" y="1043608"/>
                  <a:pt x="3962413" y="943953"/>
                  <a:pt x="3692659" y="939612"/>
                </a:cubicBezTo>
                <a:cubicBezTo>
                  <a:pt x="3422905" y="935270"/>
                  <a:pt x="3453637" y="839095"/>
                  <a:pt x="3195693" y="814668"/>
                </a:cubicBezTo>
                <a:cubicBezTo>
                  <a:pt x="2937749" y="790241"/>
                  <a:pt x="2889740" y="713667"/>
                  <a:pt x="2588291" y="661959"/>
                </a:cubicBezTo>
                <a:close/>
              </a:path>
              <a:path w="10787743" h="2712181" stroke="0" extrusionOk="0">
                <a:moveTo>
                  <a:pt x="2588291" y="661959"/>
                </a:moveTo>
                <a:cubicBezTo>
                  <a:pt x="2588435" y="654671"/>
                  <a:pt x="2593566" y="645503"/>
                  <a:pt x="2593601" y="640837"/>
                </a:cubicBezTo>
                <a:cubicBezTo>
                  <a:pt x="2746499" y="661640"/>
                  <a:pt x="2931166" y="785667"/>
                  <a:pt x="3209661" y="795723"/>
                </a:cubicBezTo>
                <a:cubicBezTo>
                  <a:pt x="3488156" y="805779"/>
                  <a:pt x="3499931" y="887846"/>
                  <a:pt x="3713709" y="922447"/>
                </a:cubicBezTo>
                <a:cubicBezTo>
                  <a:pt x="3927487" y="957048"/>
                  <a:pt x="4020838" y="1009402"/>
                  <a:pt x="4217758" y="1049172"/>
                </a:cubicBezTo>
                <a:cubicBezTo>
                  <a:pt x="4414678" y="1088942"/>
                  <a:pt x="4597253" y="1183685"/>
                  <a:pt x="4721807" y="1175896"/>
                </a:cubicBezTo>
                <a:cubicBezTo>
                  <a:pt x="4846361" y="1168107"/>
                  <a:pt x="5169088" y="1289324"/>
                  <a:pt x="5393872" y="1344862"/>
                </a:cubicBezTo>
                <a:cubicBezTo>
                  <a:pt x="5635520" y="1242317"/>
                  <a:pt x="5763315" y="1286903"/>
                  <a:pt x="6009931" y="1189977"/>
                </a:cubicBezTo>
                <a:cubicBezTo>
                  <a:pt x="6256546" y="1093050"/>
                  <a:pt x="6317648" y="1115829"/>
                  <a:pt x="6513980" y="1063252"/>
                </a:cubicBezTo>
                <a:cubicBezTo>
                  <a:pt x="6710312" y="1010675"/>
                  <a:pt x="6948568" y="1015825"/>
                  <a:pt x="7102037" y="915407"/>
                </a:cubicBezTo>
                <a:cubicBezTo>
                  <a:pt x="7255506" y="814989"/>
                  <a:pt x="7534018" y="810853"/>
                  <a:pt x="7662091" y="774602"/>
                </a:cubicBezTo>
                <a:cubicBezTo>
                  <a:pt x="7790164" y="738351"/>
                  <a:pt x="7993563" y="751050"/>
                  <a:pt x="8194142" y="640837"/>
                </a:cubicBezTo>
                <a:cubicBezTo>
                  <a:pt x="8197895" y="647249"/>
                  <a:pt x="8195628" y="656295"/>
                  <a:pt x="8199452" y="661959"/>
                </a:cubicBezTo>
                <a:cubicBezTo>
                  <a:pt x="7922113" y="776910"/>
                  <a:pt x="7732842" y="769128"/>
                  <a:pt x="7592050" y="814668"/>
                </a:cubicBezTo>
                <a:cubicBezTo>
                  <a:pt x="7451258" y="860208"/>
                  <a:pt x="7266267" y="837785"/>
                  <a:pt x="7039866" y="953494"/>
                </a:cubicBezTo>
                <a:cubicBezTo>
                  <a:pt x="6813465" y="1069203"/>
                  <a:pt x="6582459" y="991396"/>
                  <a:pt x="6432463" y="1106203"/>
                </a:cubicBezTo>
                <a:cubicBezTo>
                  <a:pt x="6282467" y="1221010"/>
                  <a:pt x="5725475" y="1278362"/>
                  <a:pt x="5438532" y="1356091"/>
                </a:cubicBezTo>
                <a:cubicBezTo>
                  <a:pt x="5731930" y="1391719"/>
                  <a:pt x="5908387" y="1490169"/>
                  <a:pt x="6045934" y="1508800"/>
                </a:cubicBezTo>
                <a:cubicBezTo>
                  <a:pt x="6183481" y="1527431"/>
                  <a:pt x="6491968" y="1666154"/>
                  <a:pt x="6653337" y="1661509"/>
                </a:cubicBezTo>
                <a:cubicBezTo>
                  <a:pt x="6814706" y="1656864"/>
                  <a:pt x="7046256" y="1824146"/>
                  <a:pt x="7177912" y="1793394"/>
                </a:cubicBezTo>
                <a:cubicBezTo>
                  <a:pt x="7309568" y="1762642"/>
                  <a:pt x="7891764" y="2068159"/>
                  <a:pt x="8199452" y="2050222"/>
                </a:cubicBezTo>
                <a:cubicBezTo>
                  <a:pt x="8198593" y="2056024"/>
                  <a:pt x="8193437" y="2064781"/>
                  <a:pt x="8194142" y="2071344"/>
                </a:cubicBezTo>
                <a:cubicBezTo>
                  <a:pt x="8031842" y="2054220"/>
                  <a:pt x="7855417" y="1953973"/>
                  <a:pt x="7634088" y="1930539"/>
                </a:cubicBezTo>
                <a:cubicBezTo>
                  <a:pt x="7412759" y="1907105"/>
                  <a:pt x="7304815" y="1832948"/>
                  <a:pt x="7046031" y="1782694"/>
                </a:cubicBezTo>
                <a:cubicBezTo>
                  <a:pt x="6787247" y="1732440"/>
                  <a:pt x="6650625" y="1635596"/>
                  <a:pt x="6485977" y="1641889"/>
                </a:cubicBezTo>
                <a:cubicBezTo>
                  <a:pt x="6321329" y="1648182"/>
                  <a:pt x="6179331" y="1524054"/>
                  <a:pt x="5953926" y="1508124"/>
                </a:cubicBezTo>
                <a:cubicBezTo>
                  <a:pt x="5728521" y="1492194"/>
                  <a:pt x="5645182" y="1413023"/>
                  <a:pt x="5393872" y="1367319"/>
                </a:cubicBezTo>
                <a:cubicBezTo>
                  <a:pt x="5241318" y="1473403"/>
                  <a:pt x="5013500" y="1419557"/>
                  <a:pt x="4805815" y="1515164"/>
                </a:cubicBezTo>
                <a:cubicBezTo>
                  <a:pt x="4598130" y="1610771"/>
                  <a:pt x="4403112" y="1565574"/>
                  <a:pt x="4217758" y="1663010"/>
                </a:cubicBezTo>
                <a:cubicBezTo>
                  <a:pt x="4032404" y="1760445"/>
                  <a:pt x="3837084" y="1708899"/>
                  <a:pt x="3601699" y="1817895"/>
                </a:cubicBezTo>
                <a:cubicBezTo>
                  <a:pt x="3366314" y="1926891"/>
                  <a:pt x="2874247" y="1924237"/>
                  <a:pt x="2593601" y="2071344"/>
                </a:cubicBezTo>
                <a:cubicBezTo>
                  <a:pt x="2589846" y="2062193"/>
                  <a:pt x="2590436" y="2054701"/>
                  <a:pt x="2588291" y="2050222"/>
                </a:cubicBezTo>
                <a:cubicBezTo>
                  <a:pt x="2704501" y="1998135"/>
                  <a:pt x="2944498" y="1962435"/>
                  <a:pt x="3057647" y="1932220"/>
                </a:cubicBezTo>
                <a:cubicBezTo>
                  <a:pt x="3170796" y="1902005"/>
                  <a:pt x="3408451" y="1889805"/>
                  <a:pt x="3609831" y="1793394"/>
                </a:cubicBezTo>
                <a:cubicBezTo>
                  <a:pt x="3811211" y="1696983"/>
                  <a:pt x="4099066" y="1684685"/>
                  <a:pt x="4217234" y="1640685"/>
                </a:cubicBezTo>
                <a:cubicBezTo>
                  <a:pt x="4335402" y="1596685"/>
                  <a:pt x="4655460" y="1531006"/>
                  <a:pt x="4797027" y="1494917"/>
                </a:cubicBezTo>
                <a:cubicBezTo>
                  <a:pt x="4938595" y="1458828"/>
                  <a:pt x="5143527" y="1452031"/>
                  <a:pt x="5349211" y="1356091"/>
                </a:cubicBezTo>
                <a:cubicBezTo>
                  <a:pt x="5150531" y="1378362"/>
                  <a:pt x="4957510" y="1221136"/>
                  <a:pt x="4741809" y="1203382"/>
                </a:cubicBezTo>
                <a:cubicBezTo>
                  <a:pt x="4526108" y="1185628"/>
                  <a:pt x="4306829" y="1060829"/>
                  <a:pt x="4162015" y="1057614"/>
                </a:cubicBezTo>
                <a:cubicBezTo>
                  <a:pt x="4017201" y="1054399"/>
                  <a:pt x="3771733" y="955024"/>
                  <a:pt x="3609831" y="918788"/>
                </a:cubicBezTo>
                <a:cubicBezTo>
                  <a:pt x="3447929" y="882552"/>
                  <a:pt x="3341141" y="792166"/>
                  <a:pt x="3112866" y="793844"/>
                </a:cubicBezTo>
                <a:cubicBezTo>
                  <a:pt x="2884591" y="795522"/>
                  <a:pt x="2840997" y="689468"/>
                  <a:pt x="2588291" y="661959"/>
                </a:cubicBezTo>
                <a:close/>
              </a:path>
            </a:pathLst>
          </a:custGeom>
          <a:solidFill>
            <a:srgbClr val="FF0000"/>
          </a:solidFill>
          <a:ln w="31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xmlns="" sd="3873180073">
                  <a:prstGeom prst="mathMultiply">
                    <a:avLst>
                      <a:gd name="adj1" fmla="val 803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13146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7;p21">
            <a:extLst>
              <a:ext uri="{FF2B5EF4-FFF2-40B4-BE49-F238E27FC236}">
                <a16:creationId xmlns:a16="http://schemas.microsoft.com/office/drawing/2014/main" id="{0BB7F492-BF52-C544-9A4F-3C2C7368FC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6850" y="-86875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input vs result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63416-2751-7942-BB9D-9986E52E9123}"/>
              </a:ext>
            </a:extLst>
          </p:cNvPr>
          <p:cNvSpPr txBox="1"/>
          <p:nvPr/>
        </p:nvSpPr>
        <p:spPr>
          <a:xfrm>
            <a:off x="450296" y="1235049"/>
            <a:ext cx="472811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We ask the user the following data: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590438-B35E-6040-BCCC-B9018F063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938" y="1593562"/>
            <a:ext cx="2999525" cy="3507588"/>
          </a:xfrm>
          <a:prstGeom prst="rect">
            <a:avLst/>
          </a:prstGeom>
        </p:spPr>
      </p:pic>
      <p:sp>
        <p:nvSpPr>
          <p:cNvPr id="7" name="Striped Right Arrow 6">
            <a:extLst>
              <a:ext uri="{FF2B5EF4-FFF2-40B4-BE49-F238E27FC236}">
                <a16:creationId xmlns:a16="http://schemas.microsoft.com/office/drawing/2014/main" id="{419A50D6-DE18-9648-B257-744E4754FDFD}"/>
              </a:ext>
            </a:extLst>
          </p:cNvPr>
          <p:cNvSpPr/>
          <p:nvPr/>
        </p:nvSpPr>
        <p:spPr>
          <a:xfrm>
            <a:off x="3844025" y="3091541"/>
            <a:ext cx="1455950" cy="511629"/>
          </a:xfrm>
          <a:custGeom>
            <a:avLst/>
            <a:gdLst>
              <a:gd name="connsiteX0" fmla="*/ 0 w 1455950"/>
              <a:gd name="connsiteY0" fmla="*/ 193222 h 511629"/>
              <a:gd name="connsiteX1" fmla="*/ 15988 w 1455950"/>
              <a:gd name="connsiteY1" fmla="*/ 193222 h 511629"/>
              <a:gd name="connsiteX2" fmla="*/ 15988 w 1455950"/>
              <a:gd name="connsiteY2" fmla="*/ 318407 h 511629"/>
              <a:gd name="connsiteX3" fmla="*/ 0 w 1455950"/>
              <a:gd name="connsiteY3" fmla="*/ 318407 h 511629"/>
              <a:gd name="connsiteX4" fmla="*/ 0 w 1455950"/>
              <a:gd name="connsiteY4" fmla="*/ 193222 h 511629"/>
              <a:gd name="connsiteX5" fmla="*/ 31977 w 1455950"/>
              <a:gd name="connsiteY5" fmla="*/ 193222 h 511629"/>
              <a:gd name="connsiteX6" fmla="*/ 63954 w 1455950"/>
              <a:gd name="connsiteY6" fmla="*/ 193222 h 511629"/>
              <a:gd name="connsiteX7" fmla="*/ 63954 w 1455950"/>
              <a:gd name="connsiteY7" fmla="*/ 318407 h 511629"/>
              <a:gd name="connsiteX8" fmla="*/ 31977 w 1455950"/>
              <a:gd name="connsiteY8" fmla="*/ 318407 h 511629"/>
              <a:gd name="connsiteX9" fmla="*/ 31977 w 1455950"/>
              <a:gd name="connsiteY9" fmla="*/ 193222 h 511629"/>
              <a:gd name="connsiteX10" fmla="*/ 79942 w 1455950"/>
              <a:gd name="connsiteY10" fmla="*/ 193222 h 511629"/>
              <a:gd name="connsiteX11" fmla="*/ 634172 w 1455950"/>
              <a:gd name="connsiteY11" fmla="*/ 193222 h 511629"/>
              <a:gd name="connsiteX12" fmla="*/ 1211023 w 1455950"/>
              <a:gd name="connsiteY12" fmla="*/ 193222 h 511629"/>
              <a:gd name="connsiteX13" fmla="*/ 1211023 w 1455950"/>
              <a:gd name="connsiteY13" fmla="*/ 0 h 511629"/>
              <a:gd name="connsiteX14" fmla="*/ 1455950 w 1455950"/>
              <a:gd name="connsiteY14" fmla="*/ 255815 h 511629"/>
              <a:gd name="connsiteX15" fmla="*/ 1211023 w 1455950"/>
              <a:gd name="connsiteY15" fmla="*/ 511629 h 511629"/>
              <a:gd name="connsiteX16" fmla="*/ 1211023 w 1455950"/>
              <a:gd name="connsiteY16" fmla="*/ 318407 h 511629"/>
              <a:gd name="connsiteX17" fmla="*/ 679415 w 1455950"/>
              <a:gd name="connsiteY17" fmla="*/ 318407 h 511629"/>
              <a:gd name="connsiteX18" fmla="*/ 79942 w 1455950"/>
              <a:gd name="connsiteY18" fmla="*/ 318407 h 511629"/>
              <a:gd name="connsiteX19" fmla="*/ 79942 w 1455950"/>
              <a:gd name="connsiteY19" fmla="*/ 193222 h 51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55950" h="511629" fill="none" extrusionOk="0">
                <a:moveTo>
                  <a:pt x="0" y="193222"/>
                </a:moveTo>
                <a:cubicBezTo>
                  <a:pt x="6433" y="192444"/>
                  <a:pt x="11348" y="193449"/>
                  <a:pt x="15988" y="193222"/>
                </a:cubicBezTo>
                <a:cubicBezTo>
                  <a:pt x="16232" y="220682"/>
                  <a:pt x="4777" y="261495"/>
                  <a:pt x="15988" y="318407"/>
                </a:cubicBezTo>
                <a:cubicBezTo>
                  <a:pt x="8907" y="319944"/>
                  <a:pt x="6908" y="317180"/>
                  <a:pt x="0" y="318407"/>
                </a:cubicBezTo>
                <a:cubicBezTo>
                  <a:pt x="-9175" y="276142"/>
                  <a:pt x="3006" y="233422"/>
                  <a:pt x="0" y="193222"/>
                </a:cubicBezTo>
                <a:close/>
                <a:moveTo>
                  <a:pt x="31977" y="193222"/>
                </a:moveTo>
                <a:cubicBezTo>
                  <a:pt x="41065" y="193196"/>
                  <a:pt x="49268" y="193440"/>
                  <a:pt x="63954" y="193222"/>
                </a:cubicBezTo>
                <a:cubicBezTo>
                  <a:pt x="70707" y="220348"/>
                  <a:pt x="62236" y="268151"/>
                  <a:pt x="63954" y="318407"/>
                </a:cubicBezTo>
                <a:cubicBezTo>
                  <a:pt x="49528" y="319039"/>
                  <a:pt x="40748" y="317367"/>
                  <a:pt x="31977" y="318407"/>
                </a:cubicBezTo>
                <a:cubicBezTo>
                  <a:pt x="24802" y="286648"/>
                  <a:pt x="39979" y="249118"/>
                  <a:pt x="31977" y="193222"/>
                </a:cubicBezTo>
                <a:close/>
                <a:moveTo>
                  <a:pt x="79942" y="193222"/>
                </a:moveTo>
                <a:cubicBezTo>
                  <a:pt x="250945" y="159461"/>
                  <a:pt x="373668" y="258477"/>
                  <a:pt x="634172" y="193222"/>
                </a:cubicBezTo>
                <a:cubicBezTo>
                  <a:pt x="894676" y="127967"/>
                  <a:pt x="983377" y="195669"/>
                  <a:pt x="1211023" y="193222"/>
                </a:cubicBezTo>
                <a:cubicBezTo>
                  <a:pt x="1209720" y="130707"/>
                  <a:pt x="1217045" y="41607"/>
                  <a:pt x="1211023" y="0"/>
                </a:cubicBezTo>
                <a:cubicBezTo>
                  <a:pt x="1291807" y="25618"/>
                  <a:pt x="1316994" y="157730"/>
                  <a:pt x="1455950" y="255815"/>
                </a:cubicBezTo>
                <a:cubicBezTo>
                  <a:pt x="1386591" y="337565"/>
                  <a:pt x="1241061" y="428032"/>
                  <a:pt x="1211023" y="511629"/>
                </a:cubicBezTo>
                <a:cubicBezTo>
                  <a:pt x="1199246" y="440425"/>
                  <a:pt x="1232604" y="402820"/>
                  <a:pt x="1211023" y="318407"/>
                </a:cubicBezTo>
                <a:cubicBezTo>
                  <a:pt x="1058331" y="357303"/>
                  <a:pt x="907282" y="308453"/>
                  <a:pt x="679415" y="318407"/>
                </a:cubicBezTo>
                <a:cubicBezTo>
                  <a:pt x="451548" y="328361"/>
                  <a:pt x="235986" y="248576"/>
                  <a:pt x="79942" y="318407"/>
                </a:cubicBezTo>
                <a:cubicBezTo>
                  <a:pt x="73825" y="262386"/>
                  <a:pt x="82259" y="247705"/>
                  <a:pt x="79942" y="193222"/>
                </a:cubicBezTo>
                <a:close/>
              </a:path>
              <a:path w="1455950" h="511629" stroke="0" extrusionOk="0">
                <a:moveTo>
                  <a:pt x="0" y="193222"/>
                </a:moveTo>
                <a:cubicBezTo>
                  <a:pt x="7042" y="192275"/>
                  <a:pt x="10962" y="193446"/>
                  <a:pt x="15988" y="193222"/>
                </a:cubicBezTo>
                <a:cubicBezTo>
                  <a:pt x="16527" y="235465"/>
                  <a:pt x="13794" y="266882"/>
                  <a:pt x="15988" y="318407"/>
                </a:cubicBezTo>
                <a:cubicBezTo>
                  <a:pt x="11082" y="319853"/>
                  <a:pt x="3673" y="317309"/>
                  <a:pt x="0" y="318407"/>
                </a:cubicBezTo>
                <a:cubicBezTo>
                  <a:pt x="-2046" y="288720"/>
                  <a:pt x="8819" y="241146"/>
                  <a:pt x="0" y="193222"/>
                </a:cubicBezTo>
                <a:close/>
                <a:moveTo>
                  <a:pt x="31977" y="193222"/>
                </a:moveTo>
                <a:cubicBezTo>
                  <a:pt x="47404" y="192329"/>
                  <a:pt x="52617" y="195941"/>
                  <a:pt x="63954" y="193222"/>
                </a:cubicBezTo>
                <a:cubicBezTo>
                  <a:pt x="77862" y="237285"/>
                  <a:pt x="55987" y="288975"/>
                  <a:pt x="63954" y="318407"/>
                </a:cubicBezTo>
                <a:cubicBezTo>
                  <a:pt x="51192" y="321014"/>
                  <a:pt x="39325" y="315895"/>
                  <a:pt x="31977" y="318407"/>
                </a:cubicBezTo>
                <a:cubicBezTo>
                  <a:pt x="19436" y="270032"/>
                  <a:pt x="43790" y="253421"/>
                  <a:pt x="31977" y="193222"/>
                </a:cubicBezTo>
                <a:close/>
                <a:moveTo>
                  <a:pt x="79942" y="193222"/>
                </a:moveTo>
                <a:cubicBezTo>
                  <a:pt x="267973" y="144145"/>
                  <a:pt x="350833" y="252487"/>
                  <a:pt x="611550" y="193222"/>
                </a:cubicBezTo>
                <a:cubicBezTo>
                  <a:pt x="872267" y="133957"/>
                  <a:pt x="923018" y="198020"/>
                  <a:pt x="1211023" y="193222"/>
                </a:cubicBezTo>
                <a:cubicBezTo>
                  <a:pt x="1189600" y="129487"/>
                  <a:pt x="1214830" y="73208"/>
                  <a:pt x="1211023" y="0"/>
                </a:cubicBezTo>
                <a:cubicBezTo>
                  <a:pt x="1319766" y="79317"/>
                  <a:pt x="1378683" y="217767"/>
                  <a:pt x="1455950" y="255815"/>
                </a:cubicBezTo>
                <a:cubicBezTo>
                  <a:pt x="1411358" y="345415"/>
                  <a:pt x="1281051" y="377113"/>
                  <a:pt x="1211023" y="511629"/>
                </a:cubicBezTo>
                <a:cubicBezTo>
                  <a:pt x="1189643" y="432834"/>
                  <a:pt x="1232027" y="371991"/>
                  <a:pt x="1211023" y="318407"/>
                </a:cubicBezTo>
                <a:cubicBezTo>
                  <a:pt x="946467" y="359180"/>
                  <a:pt x="920338" y="308470"/>
                  <a:pt x="668104" y="318407"/>
                </a:cubicBezTo>
                <a:cubicBezTo>
                  <a:pt x="415870" y="328344"/>
                  <a:pt x="260711" y="303021"/>
                  <a:pt x="79942" y="318407"/>
                </a:cubicBezTo>
                <a:cubicBezTo>
                  <a:pt x="69700" y="266505"/>
                  <a:pt x="82864" y="230891"/>
                  <a:pt x="79942" y="19322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xmlns="" sd="12403691">
                  <a:prstGeom prst="stripedRightArrow">
                    <a:avLst>
                      <a:gd name="adj1" fmla="val 24468"/>
                      <a:gd name="adj2" fmla="val 47872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364410-C4E8-3848-9DEF-F234D6EB2609}"/>
              </a:ext>
            </a:extLst>
          </p:cNvPr>
          <p:cNvSpPr txBox="1"/>
          <p:nvPr/>
        </p:nvSpPr>
        <p:spPr>
          <a:xfrm>
            <a:off x="5056175" y="1235049"/>
            <a:ext cx="394631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The user gets: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Best possible route with prices and link to buy directly with airlines.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All possible travel advisories given by the USA Gov.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Any visa requirement during the trip.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Future plans!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Weather forecast for the trip.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What to pack.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Top attractions and restaurants at any given location.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AutoNum type="arabicPeriod"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97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265500" y="-220475"/>
            <a:ext cx="8796724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Additional Functionality </a:t>
            </a:r>
            <a:endParaRPr dirty="0"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4294967295"/>
          </p:nvPr>
        </p:nvSpPr>
        <p:spPr>
          <a:xfrm>
            <a:off x="265500" y="954830"/>
            <a:ext cx="8426700" cy="359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AutoNum type="arabicPeriod"/>
            </a:pPr>
            <a:r>
              <a:rPr lang="en-US" b="1" u="sng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How could we use our additional skills to improve the multi-city search experience?</a:t>
            </a:r>
          </a:p>
          <a:p>
            <a:pPr marL="114300" marR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b="1" u="sng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Identify and display if a visa will be needed for the destination country/countries (for work or tourism)</a:t>
            </a: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endParaRPr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Display current travel advisories for the selected destinations</a:t>
            </a:r>
          </a:p>
          <a:p>
            <a:pPr marL="139700" marR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lang="en-US"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Display historical weather for the destination cities during the identified travel period</a:t>
            </a: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endParaRPr lang="en-US"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Display top three attractions for the destination city</a:t>
            </a: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endParaRPr lang="en-US"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4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Display a map of travel routes with popup information for each destination city, containing visa requirements and travel advisory</a:t>
            </a:r>
            <a:endParaRPr sz="14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256850" y="-86875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Process</a:t>
            </a:r>
            <a:endParaRPr dirty="0"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4294967295"/>
          </p:nvPr>
        </p:nvSpPr>
        <p:spPr>
          <a:xfrm>
            <a:off x="301013" y="1174728"/>
            <a:ext cx="5618700" cy="157107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1. </a:t>
            </a:r>
            <a:r>
              <a:rPr lang="en-US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Build upon previous Python code that searched all available routes and returned the cheapest flight routes. </a:t>
            </a:r>
          </a:p>
          <a:p>
            <a:pPr marL="0" marR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251376-7E54-FD4D-BE8D-CDD455F011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230"/>
          <a:stretch/>
        </p:blipFill>
        <p:spPr>
          <a:xfrm>
            <a:off x="5567828" y="402089"/>
            <a:ext cx="3275159" cy="33574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92C3C0-C025-4844-A7C3-01307A39A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084" y="1960266"/>
            <a:ext cx="4228116" cy="3051167"/>
          </a:xfrm>
          <a:custGeom>
            <a:avLst/>
            <a:gdLst>
              <a:gd name="connsiteX0" fmla="*/ 0 w 4228116"/>
              <a:gd name="connsiteY0" fmla="*/ 0 h 3051167"/>
              <a:gd name="connsiteX1" fmla="*/ 570796 w 4228116"/>
              <a:gd name="connsiteY1" fmla="*/ 0 h 3051167"/>
              <a:gd name="connsiteX2" fmla="*/ 1099310 w 4228116"/>
              <a:gd name="connsiteY2" fmla="*/ 0 h 3051167"/>
              <a:gd name="connsiteX3" fmla="*/ 1543262 w 4228116"/>
              <a:gd name="connsiteY3" fmla="*/ 0 h 3051167"/>
              <a:gd name="connsiteX4" fmla="*/ 2029496 w 4228116"/>
              <a:gd name="connsiteY4" fmla="*/ 0 h 3051167"/>
              <a:gd name="connsiteX5" fmla="*/ 2600291 w 4228116"/>
              <a:gd name="connsiteY5" fmla="*/ 0 h 3051167"/>
              <a:gd name="connsiteX6" fmla="*/ 3213368 w 4228116"/>
              <a:gd name="connsiteY6" fmla="*/ 0 h 3051167"/>
              <a:gd name="connsiteX7" fmla="*/ 3615039 w 4228116"/>
              <a:gd name="connsiteY7" fmla="*/ 0 h 3051167"/>
              <a:gd name="connsiteX8" fmla="*/ 4228116 w 4228116"/>
              <a:gd name="connsiteY8" fmla="*/ 0 h 3051167"/>
              <a:gd name="connsiteX9" fmla="*/ 4228116 w 4228116"/>
              <a:gd name="connsiteY9" fmla="*/ 508528 h 3051167"/>
              <a:gd name="connsiteX10" fmla="*/ 4228116 w 4228116"/>
              <a:gd name="connsiteY10" fmla="*/ 956032 h 3051167"/>
              <a:gd name="connsiteX11" fmla="*/ 4228116 w 4228116"/>
              <a:gd name="connsiteY11" fmla="*/ 1495072 h 3051167"/>
              <a:gd name="connsiteX12" fmla="*/ 4228116 w 4228116"/>
              <a:gd name="connsiteY12" fmla="*/ 1942576 h 3051167"/>
              <a:gd name="connsiteX13" fmla="*/ 4228116 w 4228116"/>
              <a:gd name="connsiteY13" fmla="*/ 2359569 h 3051167"/>
              <a:gd name="connsiteX14" fmla="*/ 4228116 w 4228116"/>
              <a:gd name="connsiteY14" fmla="*/ 3051167 h 3051167"/>
              <a:gd name="connsiteX15" fmla="*/ 3699602 w 4228116"/>
              <a:gd name="connsiteY15" fmla="*/ 3051167 h 3051167"/>
              <a:gd name="connsiteX16" fmla="*/ 3128806 w 4228116"/>
              <a:gd name="connsiteY16" fmla="*/ 3051167 h 3051167"/>
              <a:gd name="connsiteX17" fmla="*/ 2558010 w 4228116"/>
              <a:gd name="connsiteY17" fmla="*/ 3051167 h 3051167"/>
              <a:gd name="connsiteX18" fmla="*/ 2071777 w 4228116"/>
              <a:gd name="connsiteY18" fmla="*/ 3051167 h 3051167"/>
              <a:gd name="connsiteX19" fmla="*/ 1670106 w 4228116"/>
              <a:gd name="connsiteY19" fmla="*/ 3051167 h 3051167"/>
              <a:gd name="connsiteX20" fmla="*/ 1183872 w 4228116"/>
              <a:gd name="connsiteY20" fmla="*/ 3051167 h 3051167"/>
              <a:gd name="connsiteX21" fmla="*/ 782201 w 4228116"/>
              <a:gd name="connsiteY21" fmla="*/ 3051167 h 3051167"/>
              <a:gd name="connsiteX22" fmla="*/ 0 w 4228116"/>
              <a:gd name="connsiteY22" fmla="*/ 3051167 h 3051167"/>
              <a:gd name="connsiteX23" fmla="*/ 0 w 4228116"/>
              <a:gd name="connsiteY23" fmla="*/ 2634174 h 3051167"/>
              <a:gd name="connsiteX24" fmla="*/ 0 w 4228116"/>
              <a:gd name="connsiteY24" fmla="*/ 2156158 h 3051167"/>
              <a:gd name="connsiteX25" fmla="*/ 0 w 4228116"/>
              <a:gd name="connsiteY25" fmla="*/ 1678142 h 3051167"/>
              <a:gd name="connsiteX26" fmla="*/ 0 w 4228116"/>
              <a:gd name="connsiteY26" fmla="*/ 1108591 h 3051167"/>
              <a:gd name="connsiteX27" fmla="*/ 0 w 4228116"/>
              <a:gd name="connsiteY27" fmla="*/ 661086 h 3051167"/>
              <a:gd name="connsiteX28" fmla="*/ 0 w 4228116"/>
              <a:gd name="connsiteY28" fmla="*/ 0 h 3051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228116" h="3051167" fill="none" extrusionOk="0">
                <a:moveTo>
                  <a:pt x="0" y="0"/>
                </a:moveTo>
                <a:cubicBezTo>
                  <a:pt x="137004" y="-6158"/>
                  <a:pt x="443716" y="23690"/>
                  <a:pt x="570796" y="0"/>
                </a:cubicBezTo>
                <a:cubicBezTo>
                  <a:pt x="697876" y="-23690"/>
                  <a:pt x="987590" y="55116"/>
                  <a:pt x="1099310" y="0"/>
                </a:cubicBezTo>
                <a:cubicBezTo>
                  <a:pt x="1211030" y="-55116"/>
                  <a:pt x="1373705" y="13771"/>
                  <a:pt x="1543262" y="0"/>
                </a:cubicBezTo>
                <a:cubicBezTo>
                  <a:pt x="1712819" y="-13771"/>
                  <a:pt x="1825605" y="27634"/>
                  <a:pt x="2029496" y="0"/>
                </a:cubicBezTo>
                <a:cubicBezTo>
                  <a:pt x="2233387" y="-27634"/>
                  <a:pt x="2370951" y="61527"/>
                  <a:pt x="2600291" y="0"/>
                </a:cubicBezTo>
                <a:cubicBezTo>
                  <a:pt x="2829631" y="-61527"/>
                  <a:pt x="3025594" y="68911"/>
                  <a:pt x="3213368" y="0"/>
                </a:cubicBezTo>
                <a:cubicBezTo>
                  <a:pt x="3401142" y="-68911"/>
                  <a:pt x="3509760" y="2647"/>
                  <a:pt x="3615039" y="0"/>
                </a:cubicBezTo>
                <a:cubicBezTo>
                  <a:pt x="3720318" y="-2647"/>
                  <a:pt x="3957009" y="11401"/>
                  <a:pt x="4228116" y="0"/>
                </a:cubicBezTo>
                <a:cubicBezTo>
                  <a:pt x="4260138" y="231790"/>
                  <a:pt x="4170241" y="383294"/>
                  <a:pt x="4228116" y="508528"/>
                </a:cubicBezTo>
                <a:cubicBezTo>
                  <a:pt x="4285991" y="633762"/>
                  <a:pt x="4182456" y="790180"/>
                  <a:pt x="4228116" y="956032"/>
                </a:cubicBezTo>
                <a:cubicBezTo>
                  <a:pt x="4273776" y="1121884"/>
                  <a:pt x="4175744" y="1313801"/>
                  <a:pt x="4228116" y="1495072"/>
                </a:cubicBezTo>
                <a:cubicBezTo>
                  <a:pt x="4280488" y="1676343"/>
                  <a:pt x="4186681" y="1796725"/>
                  <a:pt x="4228116" y="1942576"/>
                </a:cubicBezTo>
                <a:cubicBezTo>
                  <a:pt x="4269551" y="2088427"/>
                  <a:pt x="4203764" y="2228778"/>
                  <a:pt x="4228116" y="2359569"/>
                </a:cubicBezTo>
                <a:cubicBezTo>
                  <a:pt x="4252468" y="2490360"/>
                  <a:pt x="4204146" y="2712392"/>
                  <a:pt x="4228116" y="3051167"/>
                </a:cubicBezTo>
                <a:cubicBezTo>
                  <a:pt x="4044128" y="3060268"/>
                  <a:pt x="3950253" y="3021045"/>
                  <a:pt x="3699602" y="3051167"/>
                </a:cubicBezTo>
                <a:cubicBezTo>
                  <a:pt x="3448951" y="3081289"/>
                  <a:pt x="3323536" y="3014930"/>
                  <a:pt x="3128806" y="3051167"/>
                </a:cubicBezTo>
                <a:cubicBezTo>
                  <a:pt x="2934076" y="3087404"/>
                  <a:pt x="2745400" y="3040400"/>
                  <a:pt x="2558010" y="3051167"/>
                </a:cubicBezTo>
                <a:cubicBezTo>
                  <a:pt x="2370620" y="3061934"/>
                  <a:pt x="2260279" y="3038211"/>
                  <a:pt x="2071777" y="3051167"/>
                </a:cubicBezTo>
                <a:cubicBezTo>
                  <a:pt x="1883275" y="3064123"/>
                  <a:pt x="1845952" y="3035429"/>
                  <a:pt x="1670106" y="3051167"/>
                </a:cubicBezTo>
                <a:cubicBezTo>
                  <a:pt x="1494260" y="3066905"/>
                  <a:pt x="1368868" y="3024049"/>
                  <a:pt x="1183872" y="3051167"/>
                </a:cubicBezTo>
                <a:cubicBezTo>
                  <a:pt x="998876" y="3078285"/>
                  <a:pt x="887246" y="3033867"/>
                  <a:pt x="782201" y="3051167"/>
                </a:cubicBezTo>
                <a:cubicBezTo>
                  <a:pt x="677156" y="3068467"/>
                  <a:pt x="218897" y="3015860"/>
                  <a:pt x="0" y="3051167"/>
                </a:cubicBezTo>
                <a:cubicBezTo>
                  <a:pt x="-27779" y="2877345"/>
                  <a:pt x="1402" y="2816334"/>
                  <a:pt x="0" y="2634174"/>
                </a:cubicBezTo>
                <a:cubicBezTo>
                  <a:pt x="-1402" y="2452014"/>
                  <a:pt x="50715" y="2381185"/>
                  <a:pt x="0" y="2156158"/>
                </a:cubicBezTo>
                <a:cubicBezTo>
                  <a:pt x="-50715" y="1931131"/>
                  <a:pt x="42627" y="1864781"/>
                  <a:pt x="0" y="1678142"/>
                </a:cubicBezTo>
                <a:cubicBezTo>
                  <a:pt x="-42627" y="1491503"/>
                  <a:pt x="43070" y="1300233"/>
                  <a:pt x="0" y="1108591"/>
                </a:cubicBezTo>
                <a:cubicBezTo>
                  <a:pt x="-43070" y="916949"/>
                  <a:pt x="26208" y="774810"/>
                  <a:pt x="0" y="661086"/>
                </a:cubicBezTo>
                <a:cubicBezTo>
                  <a:pt x="-26208" y="547363"/>
                  <a:pt x="59750" y="262831"/>
                  <a:pt x="0" y="0"/>
                </a:cubicBezTo>
                <a:close/>
              </a:path>
              <a:path w="4228116" h="3051167" stroke="0" extrusionOk="0">
                <a:moveTo>
                  <a:pt x="0" y="0"/>
                </a:moveTo>
                <a:cubicBezTo>
                  <a:pt x="163591" y="-25638"/>
                  <a:pt x="266635" y="51038"/>
                  <a:pt x="443952" y="0"/>
                </a:cubicBezTo>
                <a:cubicBezTo>
                  <a:pt x="621269" y="-51038"/>
                  <a:pt x="813125" y="59637"/>
                  <a:pt x="1057029" y="0"/>
                </a:cubicBezTo>
                <a:cubicBezTo>
                  <a:pt x="1300933" y="-59637"/>
                  <a:pt x="1328572" y="34411"/>
                  <a:pt x="1500981" y="0"/>
                </a:cubicBezTo>
                <a:cubicBezTo>
                  <a:pt x="1673390" y="-34411"/>
                  <a:pt x="1814811" y="41539"/>
                  <a:pt x="2114058" y="0"/>
                </a:cubicBezTo>
                <a:cubicBezTo>
                  <a:pt x="2413305" y="-41539"/>
                  <a:pt x="2397680" y="30494"/>
                  <a:pt x="2558010" y="0"/>
                </a:cubicBezTo>
                <a:cubicBezTo>
                  <a:pt x="2718340" y="-30494"/>
                  <a:pt x="2959309" y="60215"/>
                  <a:pt x="3086525" y="0"/>
                </a:cubicBezTo>
                <a:cubicBezTo>
                  <a:pt x="3213742" y="-60215"/>
                  <a:pt x="3400392" y="53566"/>
                  <a:pt x="3657320" y="0"/>
                </a:cubicBezTo>
                <a:cubicBezTo>
                  <a:pt x="3914248" y="-53566"/>
                  <a:pt x="3961401" y="6269"/>
                  <a:pt x="4228116" y="0"/>
                </a:cubicBezTo>
                <a:cubicBezTo>
                  <a:pt x="4246173" y="215536"/>
                  <a:pt x="4223792" y="308253"/>
                  <a:pt x="4228116" y="447504"/>
                </a:cubicBezTo>
                <a:cubicBezTo>
                  <a:pt x="4232440" y="586755"/>
                  <a:pt x="4195313" y="829985"/>
                  <a:pt x="4228116" y="986544"/>
                </a:cubicBezTo>
                <a:cubicBezTo>
                  <a:pt x="4260919" y="1143103"/>
                  <a:pt x="4203843" y="1372943"/>
                  <a:pt x="4228116" y="1495072"/>
                </a:cubicBezTo>
                <a:cubicBezTo>
                  <a:pt x="4252389" y="1617201"/>
                  <a:pt x="4179787" y="1791337"/>
                  <a:pt x="4228116" y="1912065"/>
                </a:cubicBezTo>
                <a:cubicBezTo>
                  <a:pt x="4276445" y="2032793"/>
                  <a:pt x="4205467" y="2252380"/>
                  <a:pt x="4228116" y="2481616"/>
                </a:cubicBezTo>
                <a:cubicBezTo>
                  <a:pt x="4250765" y="2710852"/>
                  <a:pt x="4190459" y="2887949"/>
                  <a:pt x="4228116" y="3051167"/>
                </a:cubicBezTo>
                <a:cubicBezTo>
                  <a:pt x="3946323" y="3075474"/>
                  <a:pt x="3781343" y="2984716"/>
                  <a:pt x="3657320" y="3051167"/>
                </a:cubicBezTo>
                <a:cubicBezTo>
                  <a:pt x="3533297" y="3117618"/>
                  <a:pt x="3368742" y="3047062"/>
                  <a:pt x="3128806" y="3051167"/>
                </a:cubicBezTo>
                <a:cubicBezTo>
                  <a:pt x="2888870" y="3055272"/>
                  <a:pt x="2835502" y="3031858"/>
                  <a:pt x="2727135" y="3051167"/>
                </a:cubicBezTo>
                <a:cubicBezTo>
                  <a:pt x="2618768" y="3070476"/>
                  <a:pt x="2437276" y="3037952"/>
                  <a:pt x="2283183" y="3051167"/>
                </a:cubicBezTo>
                <a:cubicBezTo>
                  <a:pt x="2129090" y="3064382"/>
                  <a:pt x="1971175" y="2988627"/>
                  <a:pt x="1670106" y="3051167"/>
                </a:cubicBezTo>
                <a:cubicBezTo>
                  <a:pt x="1369037" y="3113707"/>
                  <a:pt x="1243278" y="2996063"/>
                  <a:pt x="1057029" y="3051167"/>
                </a:cubicBezTo>
                <a:cubicBezTo>
                  <a:pt x="870780" y="3106271"/>
                  <a:pt x="701068" y="3046478"/>
                  <a:pt x="570796" y="3051167"/>
                </a:cubicBezTo>
                <a:cubicBezTo>
                  <a:pt x="440524" y="3055856"/>
                  <a:pt x="169122" y="2982742"/>
                  <a:pt x="0" y="3051167"/>
                </a:cubicBezTo>
                <a:cubicBezTo>
                  <a:pt x="-59678" y="2859432"/>
                  <a:pt x="37792" y="2684426"/>
                  <a:pt x="0" y="2512127"/>
                </a:cubicBezTo>
                <a:cubicBezTo>
                  <a:pt x="-37792" y="2339828"/>
                  <a:pt x="16653" y="2151590"/>
                  <a:pt x="0" y="2003600"/>
                </a:cubicBezTo>
                <a:cubicBezTo>
                  <a:pt x="-16653" y="1855610"/>
                  <a:pt x="40115" y="1680458"/>
                  <a:pt x="0" y="1556095"/>
                </a:cubicBezTo>
                <a:cubicBezTo>
                  <a:pt x="-40115" y="1431732"/>
                  <a:pt x="22667" y="1214540"/>
                  <a:pt x="0" y="1017056"/>
                </a:cubicBezTo>
                <a:cubicBezTo>
                  <a:pt x="-22667" y="819572"/>
                  <a:pt x="22018" y="710507"/>
                  <a:pt x="0" y="569551"/>
                </a:cubicBezTo>
                <a:cubicBezTo>
                  <a:pt x="-22018" y="428595"/>
                  <a:pt x="40734" y="242150"/>
                  <a:pt x="0" y="0"/>
                </a:cubicBezTo>
                <a:close/>
              </a:path>
            </a:pathLst>
          </a:custGeom>
          <a:ln w="12700">
            <a:noFill/>
            <a:extLst>
              <a:ext uri="{C807C97D-BFC1-408E-A445-0C87EB9F89A2}">
                <ask:lineSketchStyleProps xmlns:ask="http://schemas.microsoft.com/office/drawing/2018/sketchyshapes" xmlns="" sd="387318007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CEA7199-1F16-ED4F-A5A7-1DA0E165BD56}"/>
              </a:ext>
            </a:extLst>
          </p:cNvPr>
          <p:cNvSpPr/>
          <p:nvPr/>
        </p:nvSpPr>
        <p:spPr>
          <a:xfrm>
            <a:off x="442875" y="4322233"/>
            <a:ext cx="4690534" cy="821267"/>
          </a:xfrm>
          <a:custGeom>
            <a:avLst/>
            <a:gdLst>
              <a:gd name="connsiteX0" fmla="*/ 0 w 4690534"/>
              <a:gd name="connsiteY0" fmla="*/ 410634 h 821267"/>
              <a:gd name="connsiteX1" fmla="*/ 2345267 w 4690534"/>
              <a:gd name="connsiteY1" fmla="*/ 0 h 821267"/>
              <a:gd name="connsiteX2" fmla="*/ 4690534 w 4690534"/>
              <a:gd name="connsiteY2" fmla="*/ 410634 h 821267"/>
              <a:gd name="connsiteX3" fmla="*/ 2345267 w 4690534"/>
              <a:gd name="connsiteY3" fmla="*/ 821268 h 821267"/>
              <a:gd name="connsiteX4" fmla="*/ 0 w 4690534"/>
              <a:gd name="connsiteY4" fmla="*/ 410634 h 821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0534" h="821267" extrusionOk="0">
                <a:moveTo>
                  <a:pt x="0" y="410634"/>
                </a:moveTo>
                <a:cubicBezTo>
                  <a:pt x="246919" y="297194"/>
                  <a:pt x="1094626" y="-281321"/>
                  <a:pt x="2345267" y="0"/>
                </a:cubicBezTo>
                <a:cubicBezTo>
                  <a:pt x="3643705" y="-10118"/>
                  <a:pt x="4630212" y="196053"/>
                  <a:pt x="4690534" y="410634"/>
                </a:cubicBezTo>
                <a:cubicBezTo>
                  <a:pt x="4683271" y="708404"/>
                  <a:pt x="3681459" y="681936"/>
                  <a:pt x="2345267" y="821268"/>
                </a:cubicBezTo>
                <a:cubicBezTo>
                  <a:pt x="1041123" y="838234"/>
                  <a:pt x="-28148" y="640485"/>
                  <a:pt x="0" y="410634"/>
                </a:cubicBezTo>
                <a:close/>
              </a:path>
            </a:pathLst>
          </a:custGeom>
          <a:noFill/>
          <a:ln w="127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xmlns="" sd="382670851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15A107C-0A27-C64A-AA8F-2210FF1B9F25}"/>
              </a:ext>
            </a:extLst>
          </p:cNvPr>
          <p:cNvSpPr/>
          <p:nvPr/>
        </p:nvSpPr>
        <p:spPr>
          <a:xfrm>
            <a:off x="5650073" y="1174728"/>
            <a:ext cx="2621860" cy="1753182"/>
          </a:xfrm>
          <a:custGeom>
            <a:avLst/>
            <a:gdLst>
              <a:gd name="connsiteX0" fmla="*/ 0 w 2621860"/>
              <a:gd name="connsiteY0" fmla="*/ 876591 h 1753182"/>
              <a:gd name="connsiteX1" fmla="*/ 1310930 w 2621860"/>
              <a:gd name="connsiteY1" fmla="*/ 0 h 1753182"/>
              <a:gd name="connsiteX2" fmla="*/ 2621860 w 2621860"/>
              <a:gd name="connsiteY2" fmla="*/ 876591 h 1753182"/>
              <a:gd name="connsiteX3" fmla="*/ 1310930 w 2621860"/>
              <a:gd name="connsiteY3" fmla="*/ 1753182 h 1753182"/>
              <a:gd name="connsiteX4" fmla="*/ 0 w 2621860"/>
              <a:gd name="connsiteY4" fmla="*/ 876591 h 175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860" h="1753182" extrusionOk="0">
                <a:moveTo>
                  <a:pt x="0" y="876591"/>
                </a:moveTo>
                <a:cubicBezTo>
                  <a:pt x="-42506" y="513058"/>
                  <a:pt x="702095" y="43488"/>
                  <a:pt x="1310930" y="0"/>
                </a:cubicBezTo>
                <a:cubicBezTo>
                  <a:pt x="2064583" y="23318"/>
                  <a:pt x="2725427" y="346031"/>
                  <a:pt x="2621860" y="876591"/>
                </a:cubicBezTo>
                <a:cubicBezTo>
                  <a:pt x="2666441" y="1353310"/>
                  <a:pt x="2136783" y="1618527"/>
                  <a:pt x="1310930" y="1753182"/>
                </a:cubicBezTo>
                <a:cubicBezTo>
                  <a:pt x="586691" y="1643594"/>
                  <a:pt x="-44883" y="1317468"/>
                  <a:pt x="0" y="876591"/>
                </a:cubicBezTo>
                <a:close/>
              </a:path>
            </a:pathLst>
          </a:custGeom>
          <a:noFill/>
          <a:ln w="127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xmlns="" sd="2636028658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Google Shape;108;p21">
            <a:extLst>
              <a:ext uri="{FF2B5EF4-FFF2-40B4-BE49-F238E27FC236}">
                <a16:creationId xmlns:a16="http://schemas.microsoft.com/office/drawing/2014/main" id="{12F91B89-65D0-3344-87A8-71E9226E7F2B}"/>
              </a:ext>
            </a:extLst>
          </p:cNvPr>
          <p:cNvSpPr txBox="1">
            <a:spLocks/>
          </p:cNvSpPr>
          <p:nvPr/>
        </p:nvSpPr>
        <p:spPr>
          <a:xfrm>
            <a:off x="5506480" y="3746641"/>
            <a:ext cx="2900248" cy="157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marR="457200" indent="0">
              <a:spcBef>
                <a:spcPts val="1600"/>
              </a:spcBef>
              <a:spcAft>
                <a:spcPts val="1600"/>
              </a:spcAft>
              <a:buFont typeface="Source Code Pro"/>
              <a:buNone/>
            </a:pPr>
            <a:r>
              <a:rPr lang="en-US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We use Kiwi’s (Kayak) itineraries database to find the best route</a:t>
            </a:r>
          </a:p>
        </p:txBody>
      </p:sp>
    </p:spTree>
    <p:extLst>
      <p:ext uri="{BB962C8B-B14F-4D97-AF65-F5344CB8AC3E}">
        <p14:creationId xmlns:p14="http://schemas.microsoft.com/office/powerpoint/2010/main" val="3660719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256850" y="-86875"/>
            <a:ext cx="5618700" cy="15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Process</a:t>
            </a:r>
            <a:endParaRPr dirty="0"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4294967295"/>
          </p:nvPr>
        </p:nvSpPr>
        <p:spPr>
          <a:xfrm>
            <a:off x="301013" y="1174728"/>
            <a:ext cx="4135520" cy="157107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.  Build a visa requirements retrieval code for the trip planned.</a:t>
            </a:r>
          </a:p>
          <a:p>
            <a:pPr marL="457200" marR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endParaRPr lang="en-US" sz="1200" b="1" dirty="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●"/>
            </a:pPr>
            <a:r>
              <a:rPr lang="en-US" sz="1200" b="1" dirty="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The data used for this is coming straight from the USA Gov website. And will provide in-detail information for visa requirements at the moment of flying to the user destination.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28CF96-B91E-4C40-8A49-833450772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704" y="759103"/>
            <a:ext cx="3945692" cy="39734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15A107C-0A27-C64A-AA8F-2210FF1B9F25}"/>
              </a:ext>
            </a:extLst>
          </p:cNvPr>
          <p:cNvSpPr/>
          <p:nvPr/>
        </p:nvSpPr>
        <p:spPr>
          <a:xfrm>
            <a:off x="3406450" y="3232150"/>
            <a:ext cx="4873950" cy="1753182"/>
          </a:xfrm>
          <a:custGeom>
            <a:avLst/>
            <a:gdLst>
              <a:gd name="connsiteX0" fmla="*/ 0 w 4873950"/>
              <a:gd name="connsiteY0" fmla="*/ 876591 h 1753182"/>
              <a:gd name="connsiteX1" fmla="*/ 2436975 w 4873950"/>
              <a:gd name="connsiteY1" fmla="*/ 0 h 1753182"/>
              <a:gd name="connsiteX2" fmla="*/ 4873950 w 4873950"/>
              <a:gd name="connsiteY2" fmla="*/ 876591 h 1753182"/>
              <a:gd name="connsiteX3" fmla="*/ 2436975 w 4873950"/>
              <a:gd name="connsiteY3" fmla="*/ 1753182 h 1753182"/>
              <a:gd name="connsiteX4" fmla="*/ 0 w 4873950"/>
              <a:gd name="connsiteY4" fmla="*/ 876591 h 175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3950" h="1753182" extrusionOk="0">
                <a:moveTo>
                  <a:pt x="0" y="876591"/>
                </a:moveTo>
                <a:cubicBezTo>
                  <a:pt x="-18820" y="445857"/>
                  <a:pt x="1263076" y="64948"/>
                  <a:pt x="2436975" y="0"/>
                </a:cubicBezTo>
                <a:cubicBezTo>
                  <a:pt x="3812525" y="23318"/>
                  <a:pt x="4977517" y="346031"/>
                  <a:pt x="4873950" y="876591"/>
                </a:cubicBezTo>
                <a:cubicBezTo>
                  <a:pt x="4971929" y="1344436"/>
                  <a:pt x="3835338" y="1683824"/>
                  <a:pt x="2436975" y="1753182"/>
                </a:cubicBezTo>
                <a:cubicBezTo>
                  <a:pt x="1090839" y="1643594"/>
                  <a:pt x="-44883" y="1317468"/>
                  <a:pt x="0" y="876591"/>
                </a:cubicBezTo>
                <a:close/>
              </a:path>
            </a:pathLst>
          </a:custGeom>
          <a:noFill/>
          <a:ln w="127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xmlns="" sd="2636028658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33397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14B21A-E384-4738-B33D-C9E973F00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899" y="0"/>
            <a:ext cx="3541236" cy="5143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123EE9-7045-491D-839A-7029F2A21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711"/>
            <a:ext cx="5395899" cy="25595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5E250E-BFA6-47AA-A799-5E8636E9E2D2}"/>
              </a:ext>
            </a:extLst>
          </p:cNvPr>
          <p:cNvSpPr txBox="1"/>
          <p:nvPr/>
        </p:nvSpPr>
        <p:spPr>
          <a:xfrm>
            <a:off x="319667" y="3097927"/>
            <a:ext cx="47281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3. Build HTML page that displays the search fields and will return the results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4. Use D3 to capture the destination cities from the input fields in the html file / website; create a list of destination cities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9DD452BECA1B43872CA276574927B3" ma:contentTypeVersion="15" ma:contentTypeDescription="Create a new document." ma:contentTypeScope="" ma:versionID="e61aed47ff86a9431b4237a014694ac2">
  <xsd:schema xmlns:xsd="http://www.w3.org/2001/XMLSchema" xmlns:xs="http://www.w3.org/2001/XMLSchema" xmlns:p="http://schemas.microsoft.com/office/2006/metadata/properties" xmlns:ns3="c8d41a52-0429-44d3-941d-5f8a8f3627d7" xmlns:ns4="79febee5-f550-440a-a0d4-3bec8d62d666" targetNamespace="http://schemas.microsoft.com/office/2006/metadata/properties" ma:root="true" ma:fieldsID="564791f59b6f61cdc32a9a538098ac62" ns3:_="" ns4:_="">
    <xsd:import namespace="c8d41a52-0429-44d3-941d-5f8a8f3627d7"/>
    <xsd:import namespace="79febee5-f550-440a-a0d4-3bec8d62d66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d41a52-0429-44d3-941d-5f8a8f3627d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febee5-f550-440a-a0d4-3bec8d62d6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3234DEA-5234-42F8-B131-D2D2E1A3E5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d41a52-0429-44d3-941d-5f8a8f3627d7"/>
    <ds:schemaRef ds:uri="79febee5-f550-440a-a0d4-3bec8d62d6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2C3723-82DF-45C0-9DA9-9273AB80C6D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17EDBCF-DA55-445D-81AB-A4E182CA2EE4}">
  <ds:schemaRefs>
    <ds:schemaRef ds:uri="http://purl.org/dc/dcmitype/"/>
    <ds:schemaRef ds:uri="c8d41a52-0429-44d3-941d-5f8a8f3627d7"/>
    <ds:schemaRef ds:uri="http://schemas.microsoft.com/office/2006/metadata/properties"/>
    <ds:schemaRef ds:uri="http://purl.org/dc/elements/1.1/"/>
    <ds:schemaRef ds:uri="http://purl.org/dc/terms/"/>
    <ds:schemaRef ds:uri="79febee5-f550-440a-a0d4-3bec8d62d6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612</Words>
  <Application>Microsoft Office PowerPoint</Application>
  <PresentationFormat>On-screen Show (16:9)</PresentationFormat>
  <Paragraphs>80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Wingdings</vt:lpstr>
      <vt:lpstr>Courier New</vt:lpstr>
      <vt:lpstr>Arial</vt:lpstr>
      <vt:lpstr>Amatic SC</vt:lpstr>
      <vt:lpstr>Source Code Pro</vt:lpstr>
      <vt:lpstr>Beach Day</vt:lpstr>
      <vt:lpstr>ChAMps Travel</vt:lpstr>
      <vt:lpstr>You may remember…</vt:lpstr>
      <vt:lpstr>PowerPoint Presentation</vt:lpstr>
      <vt:lpstr>A new product</vt:lpstr>
      <vt:lpstr>User input vs result</vt:lpstr>
      <vt:lpstr>Additional Functionality </vt:lpstr>
      <vt:lpstr>Process</vt:lpstr>
      <vt:lpstr>Process</vt:lpstr>
      <vt:lpstr>PowerPoint Presentation</vt:lpstr>
      <vt:lpstr>PowerPoint Presentation</vt:lpstr>
      <vt:lpstr>PowerPoint Presentation</vt:lpstr>
      <vt:lpstr>PowerPoint Presentation</vt:lpstr>
      <vt:lpstr>Thank you!!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ChAMps Travel</dc:title>
  <dc:creator>Craig Hall</dc:creator>
  <cp:lastModifiedBy>Craig Hall</cp:lastModifiedBy>
  <cp:revision>8</cp:revision>
  <dcterms:modified xsi:type="dcterms:W3CDTF">2020-03-26T18:29:58Z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0x010100929DD452BECA1B43872CA276574927B3</vt:lpwstr>
  </property>
</Properties>
</file>